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58" r:id="rId3"/>
    <p:sldId id="259" r:id="rId4"/>
    <p:sldId id="317" r:id="rId5"/>
    <p:sldId id="316" r:id="rId6"/>
    <p:sldId id="318" r:id="rId7"/>
    <p:sldId id="277" r:id="rId8"/>
    <p:sldId id="315" r:id="rId9"/>
    <p:sldId id="311" r:id="rId10"/>
  </p:sldIdLst>
  <p:sldSz cx="9144000" cy="5143500" type="screen16x9"/>
  <p:notesSz cx="6858000" cy="9144000"/>
  <p:embeddedFontLst>
    <p:embeddedFont>
      <p:font typeface="Carter One" panose="020B0604020202020204" charset="0"/>
      <p:regular r:id="rId12"/>
    </p:embeddedFont>
    <p:embeddedFont>
      <p:font typeface="Livvic" pitchFamily="2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9BDA"/>
    <a:srgbClr val="3265B8"/>
    <a:srgbClr val="9BB6E4"/>
    <a:srgbClr val="FFFFFF"/>
    <a:srgbClr val="916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2D96E9-1DE1-473F-B4DF-CDB402F9F778}">
  <a:tblStyle styleId="{F32D96E9-1DE1-473F-B4DF-CDB402F9F7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54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1abd52bd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1abd52bd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715f35a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7715f35a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07d9a1b06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07d9a1b06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166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07d9a1b06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07d9a1b06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919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903916e60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903916e60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5083" y="1629192"/>
            <a:ext cx="3992100" cy="1791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 b="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5575" y="4034776"/>
            <a:ext cx="2242500" cy="59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164588" y="1726850"/>
            <a:ext cx="29628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164588" y="1334538"/>
            <a:ext cx="2962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2"/>
          </p:nvPr>
        </p:nvSpPr>
        <p:spPr>
          <a:xfrm>
            <a:off x="1163988" y="3114988"/>
            <a:ext cx="29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 b="1"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ivvic"/>
              <a:buNone/>
              <a:defRPr sz="22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163988" y="3507300"/>
            <a:ext cx="29640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0" name="Google Shape;30;p6"/>
          <p:cNvGrpSpPr/>
          <p:nvPr/>
        </p:nvGrpSpPr>
        <p:grpSpPr>
          <a:xfrm>
            <a:off x="7230637" y="781196"/>
            <a:ext cx="1198043" cy="210331"/>
            <a:chOff x="1026623" y="2953314"/>
            <a:chExt cx="5688711" cy="1008300"/>
          </a:xfrm>
        </p:grpSpPr>
        <p:sp>
          <p:nvSpPr>
            <p:cNvPr id="31" name="Google Shape;31;p6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6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20000" y="2038625"/>
            <a:ext cx="2857200" cy="161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39" name="Google Shape;39;p7"/>
          <p:cNvGrpSpPr/>
          <p:nvPr/>
        </p:nvGrpSpPr>
        <p:grpSpPr>
          <a:xfrm>
            <a:off x="805575" y="4394071"/>
            <a:ext cx="1198043" cy="210331"/>
            <a:chOff x="1026623" y="2953314"/>
            <a:chExt cx="5688711" cy="1008300"/>
          </a:xfrm>
        </p:grpSpPr>
        <p:sp>
          <p:nvSpPr>
            <p:cNvPr id="40" name="Google Shape;40;p7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9"/>
          <p:cNvGrpSpPr/>
          <p:nvPr/>
        </p:nvGrpSpPr>
        <p:grpSpPr>
          <a:xfrm>
            <a:off x="-245023" y="-91675"/>
            <a:ext cx="4817022" cy="5326850"/>
            <a:chOff x="-245023" y="-94025"/>
            <a:chExt cx="4817022" cy="5326850"/>
          </a:xfrm>
        </p:grpSpPr>
        <p:sp>
          <p:nvSpPr>
            <p:cNvPr id="54" name="Google Shape;54;p9"/>
            <p:cNvSpPr/>
            <p:nvPr/>
          </p:nvSpPr>
          <p:spPr>
            <a:xfrm flipH="1">
              <a:off x="-245023" y="-89325"/>
              <a:ext cx="4817022" cy="5322150"/>
            </a:xfrm>
            <a:custGeom>
              <a:avLst/>
              <a:gdLst/>
              <a:ahLst/>
              <a:cxnLst/>
              <a:rect l="l" t="t" r="r" b="b"/>
              <a:pathLst>
                <a:path w="200772" h="212886" extrusionOk="0">
                  <a:moveTo>
                    <a:pt x="198515" y="0"/>
                  </a:moveTo>
                  <a:lnTo>
                    <a:pt x="20232" y="0"/>
                  </a:lnTo>
                  <a:lnTo>
                    <a:pt x="0" y="212134"/>
                  </a:lnTo>
                  <a:lnTo>
                    <a:pt x="200772" y="2128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55" name="Google Shape;55;p9"/>
            <p:cNvSpPr/>
            <p:nvPr/>
          </p:nvSpPr>
          <p:spPr>
            <a:xfrm>
              <a:off x="4162800" y="-94025"/>
              <a:ext cx="261375" cy="2045175"/>
            </a:xfrm>
            <a:custGeom>
              <a:avLst/>
              <a:gdLst/>
              <a:ahLst/>
              <a:cxnLst/>
              <a:rect l="l" t="t" r="r" b="b"/>
              <a:pathLst>
                <a:path w="10455" h="81807" extrusionOk="0">
                  <a:moveTo>
                    <a:pt x="6505" y="81807"/>
                  </a:moveTo>
                  <a:lnTo>
                    <a:pt x="10455" y="0"/>
                  </a:lnTo>
                  <a:lnTo>
                    <a:pt x="0" y="1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965575" y="1763700"/>
            <a:ext cx="3069900" cy="5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4965575" y="2292800"/>
            <a:ext cx="30699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3"/>
          <p:cNvGrpSpPr/>
          <p:nvPr/>
        </p:nvGrpSpPr>
        <p:grpSpPr>
          <a:xfrm>
            <a:off x="-422592" y="2935225"/>
            <a:ext cx="6279736" cy="2795850"/>
            <a:chOff x="-422592" y="2935225"/>
            <a:chExt cx="6279736" cy="2795850"/>
          </a:xfrm>
        </p:grpSpPr>
        <p:sp>
          <p:nvSpPr>
            <p:cNvPr id="77" name="Google Shape;77;p13"/>
            <p:cNvSpPr/>
            <p:nvPr/>
          </p:nvSpPr>
          <p:spPr>
            <a:xfrm rot="10517393">
              <a:off x="-338139" y="3180080"/>
              <a:ext cx="6058579" cy="2306140"/>
            </a:xfrm>
            <a:custGeom>
              <a:avLst/>
              <a:gdLst/>
              <a:ahLst/>
              <a:cxnLst/>
              <a:rect l="l" t="t" r="r" b="b"/>
              <a:pathLst>
                <a:path w="178155" h="67813" extrusionOk="0">
                  <a:moveTo>
                    <a:pt x="7251" y="0"/>
                  </a:moveTo>
                  <a:lnTo>
                    <a:pt x="178155" y="14559"/>
                  </a:lnTo>
                  <a:lnTo>
                    <a:pt x="174777" y="67813"/>
                  </a:lnTo>
                  <a:lnTo>
                    <a:pt x="0" y="360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78" name="Google Shape;78;p13"/>
            <p:cNvSpPr/>
            <p:nvPr/>
          </p:nvSpPr>
          <p:spPr>
            <a:xfrm rot="10517393">
              <a:off x="5556029" y="4032681"/>
              <a:ext cx="251246" cy="1224945"/>
            </a:xfrm>
            <a:custGeom>
              <a:avLst/>
              <a:gdLst/>
              <a:ahLst/>
              <a:cxnLst/>
              <a:rect l="l" t="t" r="r" b="b"/>
              <a:pathLst>
                <a:path w="7388" h="36020" extrusionOk="0">
                  <a:moveTo>
                    <a:pt x="0" y="36020"/>
                  </a:moveTo>
                  <a:lnTo>
                    <a:pt x="2680" y="98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3867578"/>
            <a:ext cx="7710600" cy="102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2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1411050" y="540000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16700" y="930312"/>
            <a:ext cx="21813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3"/>
          </p:nvPr>
        </p:nvSpPr>
        <p:spPr>
          <a:xfrm>
            <a:off x="716700" y="1183149"/>
            <a:ext cx="21813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4" hasCustomPrompt="1"/>
          </p:nvPr>
        </p:nvSpPr>
        <p:spPr>
          <a:xfrm>
            <a:off x="4171500" y="1970633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5"/>
          </p:nvPr>
        </p:nvSpPr>
        <p:spPr>
          <a:xfrm>
            <a:off x="347625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6"/>
          </p:nvPr>
        </p:nvSpPr>
        <p:spPr>
          <a:xfrm>
            <a:off x="347625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7" hasCustomPrompt="1"/>
          </p:nvPr>
        </p:nvSpPr>
        <p:spPr>
          <a:xfrm>
            <a:off x="1411350" y="1970633"/>
            <a:ext cx="7920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71580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71580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3" hasCustomPrompt="1"/>
          </p:nvPr>
        </p:nvSpPr>
        <p:spPr>
          <a:xfrm>
            <a:off x="6940350" y="540000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6245100" y="930312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6246750" y="1183149"/>
            <a:ext cx="21798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6" hasCustomPrompt="1"/>
          </p:nvPr>
        </p:nvSpPr>
        <p:spPr>
          <a:xfrm>
            <a:off x="4171800" y="540000"/>
            <a:ext cx="7920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7"/>
          </p:nvPr>
        </p:nvSpPr>
        <p:spPr>
          <a:xfrm>
            <a:off x="3476250" y="930312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8"/>
          </p:nvPr>
        </p:nvSpPr>
        <p:spPr>
          <a:xfrm>
            <a:off x="3476250" y="1183149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9" hasCustomPrompt="1"/>
          </p:nvPr>
        </p:nvSpPr>
        <p:spPr>
          <a:xfrm>
            <a:off x="6940650" y="1970633"/>
            <a:ext cx="7920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0"/>
          </p:nvPr>
        </p:nvSpPr>
        <p:spPr>
          <a:xfrm>
            <a:off x="6245100" y="2360941"/>
            <a:ext cx="21831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21"/>
          </p:nvPr>
        </p:nvSpPr>
        <p:spPr>
          <a:xfrm>
            <a:off x="6245100" y="2613783"/>
            <a:ext cx="2183100" cy="63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7230637" y="4394079"/>
            <a:ext cx="1198043" cy="210331"/>
            <a:chOff x="1026623" y="2953314"/>
            <a:chExt cx="5688711" cy="1008300"/>
          </a:xfrm>
        </p:grpSpPr>
        <p:sp>
          <p:nvSpPr>
            <p:cNvPr id="99" name="Google Shape;99;p13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text">
  <p:cSld name="CUSTOM_1">
    <p:bg>
      <p:bgPr>
        <a:solidFill>
          <a:schemeClr val="dk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5413800" y="1633536"/>
            <a:ext cx="25836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5413800" y="1165025"/>
            <a:ext cx="2583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"/>
          </p:nvPr>
        </p:nvSpPr>
        <p:spPr>
          <a:xfrm>
            <a:off x="5413350" y="3352140"/>
            <a:ext cx="2584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 b="0"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3"/>
          </p:nvPr>
        </p:nvSpPr>
        <p:spPr>
          <a:xfrm>
            <a:off x="5413350" y="3820650"/>
            <a:ext cx="25845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text columns 2">
  <p:cSld name="Three text columns 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2699500" y="762275"/>
            <a:ext cx="1738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ubTitle" idx="1"/>
          </p:nvPr>
        </p:nvSpPr>
        <p:spPr>
          <a:xfrm>
            <a:off x="4651176" y="762267"/>
            <a:ext cx="29433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title" idx="2"/>
          </p:nvPr>
        </p:nvSpPr>
        <p:spPr>
          <a:xfrm>
            <a:off x="2699500" y="1624969"/>
            <a:ext cx="1738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3"/>
          </p:nvPr>
        </p:nvSpPr>
        <p:spPr>
          <a:xfrm>
            <a:off x="4651176" y="1624955"/>
            <a:ext cx="29433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title" idx="4"/>
          </p:nvPr>
        </p:nvSpPr>
        <p:spPr>
          <a:xfrm>
            <a:off x="2699500" y="2487750"/>
            <a:ext cx="1738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 b="1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ivvic"/>
              <a:buNone/>
              <a:defRPr sz="18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5"/>
          </p:nvPr>
        </p:nvSpPr>
        <p:spPr>
          <a:xfrm>
            <a:off x="4651176" y="2487729"/>
            <a:ext cx="29433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-422592" y="2935225"/>
            <a:ext cx="6279736" cy="2795850"/>
            <a:chOff x="-422592" y="2935225"/>
            <a:chExt cx="6279736" cy="2795850"/>
          </a:xfrm>
        </p:grpSpPr>
        <p:sp>
          <p:nvSpPr>
            <p:cNvPr id="134" name="Google Shape;134;p16"/>
            <p:cNvSpPr/>
            <p:nvPr/>
          </p:nvSpPr>
          <p:spPr>
            <a:xfrm rot="10517393">
              <a:off x="-338139" y="3180080"/>
              <a:ext cx="6058579" cy="2306140"/>
            </a:xfrm>
            <a:custGeom>
              <a:avLst/>
              <a:gdLst/>
              <a:ahLst/>
              <a:cxnLst/>
              <a:rect l="l" t="t" r="r" b="b"/>
              <a:pathLst>
                <a:path w="178155" h="67813" extrusionOk="0">
                  <a:moveTo>
                    <a:pt x="7251" y="0"/>
                  </a:moveTo>
                  <a:lnTo>
                    <a:pt x="178155" y="14559"/>
                  </a:lnTo>
                  <a:lnTo>
                    <a:pt x="174777" y="67813"/>
                  </a:lnTo>
                  <a:lnTo>
                    <a:pt x="0" y="3602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35" name="Google Shape;135;p16"/>
            <p:cNvSpPr/>
            <p:nvPr/>
          </p:nvSpPr>
          <p:spPr>
            <a:xfrm rot="10517393">
              <a:off x="5556029" y="4032681"/>
              <a:ext cx="251246" cy="1224945"/>
            </a:xfrm>
            <a:custGeom>
              <a:avLst/>
              <a:gdLst/>
              <a:ahLst/>
              <a:cxnLst/>
              <a:rect l="l" t="t" r="r" b="b"/>
              <a:pathLst>
                <a:path w="7388" h="36020" extrusionOk="0">
                  <a:moveTo>
                    <a:pt x="0" y="36020"/>
                  </a:moveTo>
                  <a:lnTo>
                    <a:pt x="2680" y="98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136" name="Google Shape;136;p16"/>
          <p:cNvSpPr txBox="1">
            <a:spLocks noGrp="1"/>
          </p:cNvSpPr>
          <p:nvPr>
            <p:ph type="title" idx="6"/>
          </p:nvPr>
        </p:nvSpPr>
        <p:spPr>
          <a:xfrm>
            <a:off x="720000" y="3867578"/>
            <a:ext cx="7710600" cy="102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7230637" y="4394079"/>
            <a:ext cx="1198043" cy="210331"/>
            <a:chOff x="1026623" y="2953314"/>
            <a:chExt cx="5688711" cy="1008300"/>
          </a:xfrm>
        </p:grpSpPr>
        <p:sp>
          <p:nvSpPr>
            <p:cNvPr id="138" name="Google Shape;138;p16"/>
            <p:cNvSpPr/>
            <p:nvPr/>
          </p:nvSpPr>
          <p:spPr>
            <a:xfrm>
              <a:off x="1026623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183600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3340578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4497556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5654534" y="2953314"/>
              <a:ext cx="1060800" cy="10083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6"/>
          <p:cNvSpPr txBox="1">
            <a:spLocks noGrp="1"/>
          </p:cNvSpPr>
          <p:nvPr>
            <p:ph type="title" idx="7" hasCustomPrompt="1"/>
          </p:nvPr>
        </p:nvSpPr>
        <p:spPr>
          <a:xfrm>
            <a:off x="1906209" y="882275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8" hasCustomPrompt="1"/>
          </p:nvPr>
        </p:nvSpPr>
        <p:spPr>
          <a:xfrm>
            <a:off x="1906209" y="1744969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 idx="9" hasCustomPrompt="1"/>
          </p:nvPr>
        </p:nvSpPr>
        <p:spPr>
          <a:xfrm>
            <a:off x="1906209" y="2607750"/>
            <a:ext cx="7926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1915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6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rter One"/>
              <a:buNone/>
              <a:defRPr sz="3000" b="1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80575"/>
            <a:ext cx="7717500" cy="3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○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ivvic"/>
              <a:buChar char="■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7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ather.gov.s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3"/>
          <p:cNvPicPr preferRelativeResize="0"/>
          <p:nvPr/>
        </p:nvPicPr>
        <p:blipFill rotWithShape="1">
          <a:blip r:embed="rId3">
            <a:alphaModFix/>
          </a:blip>
          <a:srcRect l="11394" t="-210" r="4579" b="209"/>
          <a:stretch/>
        </p:blipFill>
        <p:spPr>
          <a:xfrm rot="138568">
            <a:off x="3813497" y="336886"/>
            <a:ext cx="5628880" cy="44697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33"/>
          <p:cNvGrpSpPr/>
          <p:nvPr/>
        </p:nvGrpSpPr>
        <p:grpSpPr>
          <a:xfrm>
            <a:off x="295607" y="865280"/>
            <a:ext cx="4711051" cy="3412937"/>
            <a:chOff x="3958700" y="1446124"/>
            <a:chExt cx="4125625" cy="2988823"/>
          </a:xfrm>
        </p:grpSpPr>
        <p:sp>
          <p:nvSpPr>
            <p:cNvPr id="301" name="Google Shape;301;p33"/>
            <p:cNvSpPr/>
            <p:nvPr/>
          </p:nvSpPr>
          <p:spPr>
            <a:xfrm>
              <a:off x="3996300" y="1504500"/>
              <a:ext cx="4080950" cy="2849150"/>
            </a:xfrm>
            <a:custGeom>
              <a:avLst/>
              <a:gdLst/>
              <a:ahLst/>
              <a:cxnLst/>
              <a:rect l="l" t="t" r="r" b="b"/>
              <a:pathLst>
                <a:path w="163238" h="113966" extrusionOk="0">
                  <a:moveTo>
                    <a:pt x="16550" y="3761"/>
                  </a:moveTo>
                  <a:lnTo>
                    <a:pt x="152330" y="0"/>
                  </a:lnTo>
                  <a:lnTo>
                    <a:pt x="163238" y="113966"/>
                  </a:lnTo>
                  <a:lnTo>
                    <a:pt x="0" y="84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302" name="Google Shape;302;p33"/>
            <p:cNvSpPr/>
            <p:nvPr/>
          </p:nvSpPr>
          <p:spPr>
            <a:xfrm>
              <a:off x="3958700" y="1904125"/>
              <a:ext cx="332425" cy="1694925"/>
            </a:xfrm>
            <a:custGeom>
              <a:avLst/>
              <a:gdLst/>
              <a:ahLst/>
              <a:cxnLst/>
              <a:rect l="l" t="t" r="r" b="b"/>
              <a:pathLst>
                <a:path w="13297" h="67797" extrusionOk="0">
                  <a:moveTo>
                    <a:pt x="0" y="67797"/>
                  </a:moveTo>
                  <a:lnTo>
                    <a:pt x="6151" y="0"/>
                  </a:lnTo>
                  <a:lnTo>
                    <a:pt x="13297" y="11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3" name="Google Shape;303;p33"/>
            <p:cNvSpPr/>
            <p:nvPr/>
          </p:nvSpPr>
          <p:spPr>
            <a:xfrm>
              <a:off x="4420426" y="1446124"/>
              <a:ext cx="1256700" cy="108150"/>
            </a:xfrm>
            <a:custGeom>
              <a:avLst/>
              <a:gdLst/>
              <a:ahLst/>
              <a:cxnLst/>
              <a:rect l="l" t="t" r="r" b="b"/>
              <a:pathLst>
                <a:path w="50268" h="4326" extrusionOk="0">
                  <a:moveTo>
                    <a:pt x="50268" y="3369"/>
                  </a:moveTo>
                  <a:lnTo>
                    <a:pt x="0" y="4326"/>
                  </a:lnTo>
                  <a:lnTo>
                    <a:pt x="9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4" name="Google Shape;304;p33"/>
            <p:cNvSpPr/>
            <p:nvPr/>
          </p:nvSpPr>
          <p:spPr>
            <a:xfrm>
              <a:off x="7846500" y="1499800"/>
              <a:ext cx="134400" cy="1403400"/>
            </a:xfrm>
            <a:custGeom>
              <a:avLst/>
              <a:gdLst/>
              <a:ahLst/>
              <a:cxnLst/>
              <a:rect l="l" t="t" r="r" b="b"/>
              <a:pathLst>
                <a:path w="5376" h="56136" extrusionOk="0">
                  <a:moveTo>
                    <a:pt x="5376" y="56136"/>
                  </a:moveTo>
                  <a:lnTo>
                    <a:pt x="0" y="94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305" name="Google Shape;305;p33"/>
            <p:cNvSpPr/>
            <p:nvPr/>
          </p:nvSpPr>
          <p:spPr>
            <a:xfrm>
              <a:off x="7212175" y="4256272"/>
              <a:ext cx="872150" cy="178675"/>
            </a:xfrm>
            <a:custGeom>
              <a:avLst/>
              <a:gdLst/>
              <a:ahLst/>
              <a:cxnLst/>
              <a:rect l="l" t="t" r="r" b="b"/>
              <a:pathLst>
                <a:path w="34886" h="7147" extrusionOk="0">
                  <a:moveTo>
                    <a:pt x="34886" y="5681"/>
                  </a:moveTo>
                  <a:lnTo>
                    <a:pt x="0" y="7147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</p:grpSp>
      <p:sp>
        <p:nvSpPr>
          <p:cNvPr id="307" name="Google Shape;307;p33"/>
          <p:cNvSpPr txBox="1">
            <a:spLocks noGrp="1"/>
          </p:cNvSpPr>
          <p:nvPr>
            <p:ph type="subTitle" idx="1"/>
          </p:nvPr>
        </p:nvSpPr>
        <p:spPr>
          <a:xfrm>
            <a:off x="485405" y="3764701"/>
            <a:ext cx="2634593" cy="597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Livvic"/>
                <a:ea typeface="Livvic"/>
                <a:cs typeface="Livvic"/>
                <a:sym typeface="Livvic"/>
              </a:rPr>
              <a:t>Best choice for newcomer</a:t>
            </a:r>
            <a:r>
              <a:rPr lang="vi-VN" dirty="0">
                <a:latin typeface="Livvic"/>
                <a:ea typeface="Livvic"/>
                <a:cs typeface="Livvic"/>
                <a:sym typeface="Livvic"/>
              </a:rPr>
              <a:t>s</a:t>
            </a:r>
            <a:r>
              <a:rPr lang="en" dirty="0">
                <a:latin typeface="Livvic"/>
                <a:ea typeface="Livvic"/>
                <a:cs typeface="Livvic"/>
                <a:sym typeface="Livvic"/>
              </a:rPr>
              <a:t> to Singapore</a:t>
            </a:r>
            <a:endParaRPr dirty="0"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308" name="Google Shape;308;p33"/>
          <p:cNvSpPr/>
          <p:nvPr/>
        </p:nvSpPr>
        <p:spPr>
          <a:xfrm>
            <a:off x="7602425" y="270825"/>
            <a:ext cx="1647300" cy="117700"/>
          </a:xfrm>
          <a:custGeom>
            <a:avLst/>
            <a:gdLst/>
            <a:ahLst/>
            <a:cxnLst/>
            <a:rect l="l" t="t" r="r" b="b"/>
            <a:pathLst>
              <a:path w="65892" h="4708" extrusionOk="0">
                <a:moveTo>
                  <a:pt x="0" y="2143"/>
                </a:moveTo>
                <a:lnTo>
                  <a:pt x="65892" y="0"/>
                </a:lnTo>
                <a:lnTo>
                  <a:pt x="65501" y="470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BFF57-A8BF-488B-F08A-669E4195B0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1645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75" y="1809114"/>
            <a:ext cx="3499994" cy="10937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/>
          <p:nvPr/>
        </p:nvSpPr>
        <p:spPr>
          <a:xfrm rot="-2036374">
            <a:off x="1514803" y="1556093"/>
            <a:ext cx="513483" cy="581956"/>
          </a:xfrm>
          <a:custGeom>
            <a:avLst/>
            <a:gdLst/>
            <a:ahLst/>
            <a:cxnLst/>
            <a:rect l="l" t="t" r="r" b="b"/>
            <a:pathLst>
              <a:path w="20540" h="23279" extrusionOk="0">
                <a:moveTo>
                  <a:pt x="0" y="5477"/>
                </a:moveTo>
                <a:lnTo>
                  <a:pt x="19855" y="0"/>
                </a:lnTo>
                <a:lnTo>
                  <a:pt x="20540" y="2327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29" name="Google Shape;329;p35"/>
          <p:cNvSpPr/>
          <p:nvPr/>
        </p:nvSpPr>
        <p:spPr>
          <a:xfrm rot="8899901">
            <a:off x="4367483" y="1322656"/>
            <a:ext cx="513499" cy="581974"/>
          </a:xfrm>
          <a:custGeom>
            <a:avLst/>
            <a:gdLst/>
            <a:ahLst/>
            <a:cxnLst/>
            <a:rect l="l" t="t" r="r" b="b"/>
            <a:pathLst>
              <a:path w="20540" h="23279" extrusionOk="0">
                <a:moveTo>
                  <a:pt x="0" y="5477"/>
                </a:moveTo>
                <a:lnTo>
                  <a:pt x="19855" y="0"/>
                </a:lnTo>
                <a:lnTo>
                  <a:pt x="20540" y="23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30" name="Google Shape;330;p35"/>
          <p:cNvSpPr/>
          <p:nvPr/>
        </p:nvSpPr>
        <p:spPr>
          <a:xfrm rot="2036374" flipH="1">
            <a:off x="7126878" y="1556093"/>
            <a:ext cx="513483" cy="581956"/>
          </a:xfrm>
          <a:custGeom>
            <a:avLst/>
            <a:gdLst/>
            <a:ahLst/>
            <a:cxnLst/>
            <a:rect l="l" t="t" r="r" b="b"/>
            <a:pathLst>
              <a:path w="20540" h="23279" extrusionOk="0">
                <a:moveTo>
                  <a:pt x="0" y="5477"/>
                </a:moveTo>
                <a:lnTo>
                  <a:pt x="19855" y="0"/>
                </a:lnTo>
                <a:lnTo>
                  <a:pt x="20540" y="2327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1" name="Google Shape;331;p35"/>
          <p:cNvSpPr txBox="1">
            <a:spLocks noGrp="1"/>
          </p:cNvSpPr>
          <p:nvPr>
            <p:ph type="title"/>
          </p:nvPr>
        </p:nvSpPr>
        <p:spPr>
          <a:xfrm>
            <a:off x="121859" y="3998126"/>
            <a:ext cx="7710600" cy="10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dirty="0">
                <a:latin typeface="+mn-lt"/>
              </a:rPr>
              <a:t>You’re looking for</a:t>
            </a:r>
            <a:endParaRPr sz="4800" dirty="0">
              <a:latin typeface="+mn-lt"/>
            </a:endParaRPr>
          </a:p>
        </p:txBody>
      </p:sp>
      <p:sp>
        <p:nvSpPr>
          <p:cNvPr id="332" name="Google Shape;332;p35"/>
          <p:cNvSpPr txBox="1">
            <a:spLocks noGrp="1"/>
          </p:cNvSpPr>
          <p:nvPr>
            <p:ph type="subTitle" idx="3"/>
          </p:nvPr>
        </p:nvSpPr>
        <p:spPr>
          <a:xfrm>
            <a:off x="716700" y="2254800"/>
            <a:ext cx="22551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Casual stay within a week</a:t>
            </a:r>
            <a:endParaRPr dirty="0">
              <a:latin typeface="+mn-lt"/>
            </a:endParaRPr>
          </a:p>
        </p:txBody>
      </p:sp>
      <p:sp>
        <p:nvSpPr>
          <p:cNvPr id="333" name="Google Shape;333;p35"/>
          <p:cNvSpPr txBox="1">
            <a:spLocks noGrp="1"/>
          </p:cNvSpPr>
          <p:nvPr>
            <p:ph type="subTitle" idx="1"/>
          </p:nvPr>
        </p:nvSpPr>
        <p:spPr>
          <a:xfrm>
            <a:off x="716700" y="2001963"/>
            <a:ext cx="21813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n-lt"/>
              </a:rPr>
              <a:t>Short stay</a:t>
            </a:r>
            <a:endParaRPr dirty="0">
              <a:solidFill>
                <a:schemeClr val="dk1"/>
              </a:solidFill>
              <a:latin typeface="+mn-lt"/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14"/>
          </p:nvPr>
        </p:nvSpPr>
        <p:spPr>
          <a:xfrm>
            <a:off x="6245100" y="2001963"/>
            <a:ext cx="21831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n-lt"/>
              </a:rPr>
              <a:t>Low-cost Trip</a:t>
            </a:r>
            <a:endParaRPr dirty="0">
              <a:latin typeface="+mn-lt"/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subTitle" idx="15"/>
          </p:nvPr>
        </p:nvSpPr>
        <p:spPr>
          <a:xfrm>
            <a:off x="6246750" y="2254800"/>
            <a:ext cx="21798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T</a:t>
            </a:r>
            <a:r>
              <a:rPr lang="en" dirty="0">
                <a:latin typeface="+mn-lt"/>
              </a:rPr>
              <a:t>he better price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The better saving</a:t>
            </a:r>
            <a:endParaRPr dirty="0">
              <a:latin typeface="+mn-lt"/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ubTitle" idx="17"/>
          </p:nvPr>
        </p:nvSpPr>
        <p:spPr>
          <a:xfrm>
            <a:off x="3476250" y="2001963"/>
            <a:ext cx="21831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+mn-lt"/>
              </a:rPr>
              <a:t>Single </a:t>
            </a:r>
            <a:r>
              <a:rPr lang="en-US" dirty="0">
                <a:latin typeface="+mn-lt"/>
              </a:rPr>
              <a:t>and</a:t>
            </a:r>
            <a:r>
              <a:rPr lang="vi-VN" dirty="0">
                <a:latin typeface="+mn-lt"/>
              </a:rPr>
              <a:t> Couple</a:t>
            </a:r>
            <a:endParaRPr dirty="0">
              <a:latin typeface="+mn-lt"/>
            </a:endParaRPr>
          </a:p>
        </p:txBody>
      </p:sp>
      <p:sp>
        <p:nvSpPr>
          <p:cNvPr id="341" name="Google Shape;341;p35"/>
          <p:cNvSpPr txBox="1">
            <a:spLocks noGrp="1"/>
          </p:cNvSpPr>
          <p:nvPr>
            <p:ph type="subTitle" idx="18"/>
          </p:nvPr>
        </p:nvSpPr>
        <p:spPr>
          <a:xfrm>
            <a:off x="3476250" y="2254800"/>
            <a:ext cx="21831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Suitable for both single and couple</a:t>
            </a:r>
            <a:endParaRPr dirty="0">
              <a:latin typeface="+mn-lt"/>
            </a:endParaRPr>
          </a:p>
        </p:txBody>
      </p:sp>
      <p:sp>
        <p:nvSpPr>
          <p:cNvPr id="346" name="Google Shape;346;p35"/>
          <p:cNvSpPr txBox="1">
            <a:spLocks noGrp="1"/>
          </p:cNvSpPr>
          <p:nvPr>
            <p:ph type="title" idx="2"/>
          </p:nvPr>
        </p:nvSpPr>
        <p:spPr>
          <a:xfrm>
            <a:off x="1411050" y="1611651"/>
            <a:ext cx="7926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1</a:t>
            </a:r>
            <a:endParaRPr b="1" dirty="0">
              <a:latin typeface="+mn-lt"/>
            </a:endParaRPr>
          </a:p>
        </p:txBody>
      </p:sp>
      <p:sp>
        <p:nvSpPr>
          <p:cNvPr id="347" name="Google Shape;347;p35"/>
          <p:cNvSpPr txBox="1">
            <a:spLocks noGrp="1"/>
          </p:cNvSpPr>
          <p:nvPr>
            <p:ph type="title" idx="13"/>
          </p:nvPr>
        </p:nvSpPr>
        <p:spPr>
          <a:xfrm>
            <a:off x="6940350" y="1611651"/>
            <a:ext cx="7926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n-lt"/>
              </a:rPr>
              <a:t>3</a:t>
            </a:r>
            <a:endParaRPr b="1">
              <a:latin typeface="+mn-lt"/>
            </a:endParaRPr>
          </a:p>
        </p:txBody>
      </p:sp>
      <p:sp>
        <p:nvSpPr>
          <p:cNvPr id="348" name="Google Shape;348;p35"/>
          <p:cNvSpPr txBox="1">
            <a:spLocks noGrp="1"/>
          </p:cNvSpPr>
          <p:nvPr>
            <p:ph type="title" idx="16"/>
          </p:nvPr>
        </p:nvSpPr>
        <p:spPr>
          <a:xfrm>
            <a:off x="4171800" y="1611651"/>
            <a:ext cx="792000" cy="28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2</a:t>
            </a:r>
            <a:endParaRPr b="1" dirty="0"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DECDA6-16DE-7341-7A23-8FC5DB6F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16452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60" y="54999"/>
            <a:ext cx="1007912" cy="314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subTitle" idx="1"/>
          </p:nvPr>
        </p:nvSpPr>
        <p:spPr>
          <a:xfrm>
            <a:off x="516467" y="1419858"/>
            <a:ext cx="3377512" cy="1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b="1" dirty="0">
                <a:latin typeface="+mn-lt"/>
              </a:rPr>
              <a:t>WHEN</a:t>
            </a:r>
            <a:r>
              <a:rPr lang="en" dirty="0">
                <a:latin typeface="+mn-lt"/>
              </a:rPr>
              <a:t> is the balance time to visit and renting not too high</a:t>
            </a:r>
          </a:p>
        </p:txBody>
      </p:sp>
      <p:sp>
        <p:nvSpPr>
          <p:cNvPr id="355" name="Google Shape;355;p36"/>
          <p:cNvSpPr txBox="1">
            <a:spLocks noGrp="1"/>
          </p:cNvSpPr>
          <p:nvPr>
            <p:ph type="title"/>
          </p:nvPr>
        </p:nvSpPr>
        <p:spPr>
          <a:xfrm>
            <a:off x="681055" y="511999"/>
            <a:ext cx="3217200" cy="11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&amp; Where</a:t>
            </a:r>
            <a:endParaRPr dirty="0"/>
          </a:p>
        </p:txBody>
      </p:sp>
      <p:pic>
        <p:nvPicPr>
          <p:cNvPr id="356" name="Google Shape;356;p36"/>
          <p:cNvPicPr preferRelativeResize="0"/>
          <p:nvPr/>
        </p:nvPicPr>
        <p:blipFill>
          <a:blip r:embed="rId3"/>
          <a:srcRect l="14895" r="14895"/>
          <a:stretch/>
        </p:blipFill>
        <p:spPr>
          <a:xfrm rot="95461" flipH="1">
            <a:off x="4562187" y="915469"/>
            <a:ext cx="3851999" cy="360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 rot="95423">
            <a:off x="5703597" y="625323"/>
            <a:ext cx="2765630" cy="243431"/>
          </a:xfrm>
          <a:custGeom>
            <a:avLst/>
            <a:gdLst/>
            <a:ahLst/>
            <a:cxnLst/>
            <a:rect l="l" t="t" r="r" b="b"/>
            <a:pathLst>
              <a:path w="57930" h="5099" extrusionOk="0">
                <a:moveTo>
                  <a:pt x="57930" y="5099"/>
                </a:moveTo>
                <a:lnTo>
                  <a:pt x="0" y="5066"/>
                </a:lnTo>
                <a:lnTo>
                  <a:pt x="116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358" name="Google Shape;358;p36"/>
          <p:cNvSpPr/>
          <p:nvPr/>
        </p:nvSpPr>
        <p:spPr>
          <a:xfrm rot="5525853">
            <a:off x="7852452" y="3733090"/>
            <a:ext cx="1448207" cy="239865"/>
          </a:xfrm>
          <a:custGeom>
            <a:avLst/>
            <a:gdLst/>
            <a:ahLst/>
            <a:cxnLst/>
            <a:rect l="l" t="t" r="r" b="b"/>
            <a:pathLst>
              <a:path w="57930" h="5099" extrusionOk="0">
                <a:moveTo>
                  <a:pt x="57930" y="5099"/>
                </a:moveTo>
                <a:lnTo>
                  <a:pt x="0" y="5066"/>
                </a:lnTo>
                <a:lnTo>
                  <a:pt x="11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33EE59-8AE8-189C-7D95-AA29EFB11072}"/>
              </a:ext>
            </a:extLst>
          </p:cNvPr>
          <p:cNvSpPr txBox="1"/>
          <p:nvPr/>
        </p:nvSpPr>
        <p:spPr>
          <a:xfrm>
            <a:off x="516467" y="2843351"/>
            <a:ext cx="3950671" cy="1006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30200">
              <a:buClr>
                <a:schemeClr val="dk1"/>
              </a:buClr>
              <a:buSzPts val="1600"/>
              <a:buFont typeface="Livvic"/>
              <a:buChar char="●"/>
              <a:defRPr sz="16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indent="-330200">
              <a:buClr>
                <a:schemeClr val="dk1"/>
              </a:buClr>
              <a:buSzPts val="1800"/>
              <a:buFont typeface="Livvic"/>
              <a:buNone/>
              <a:defRPr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indent="-330200">
              <a:buClr>
                <a:schemeClr val="dk1"/>
              </a:buClr>
              <a:buSzPts val="1800"/>
              <a:buFont typeface="Livvic"/>
              <a:buNone/>
              <a:defRPr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indent="-330200">
              <a:buClr>
                <a:schemeClr val="dk1"/>
              </a:buClr>
              <a:buSzPts val="1800"/>
              <a:buFont typeface="Livvic"/>
              <a:buNone/>
              <a:defRPr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indent="-330200">
              <a:buClr>
                <a:schemeClr val="dk1"/>
              </a:buClr>
              <a:buSzPts val="1800"/>
              <a:buFont typeface="Livvic"/>
              <a:buNone/>
              <a:defRPr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indent="-330200">
              <a:buClr>
                <a:schemeClr val="dk1"/>
              </a:buClr>
              <a:buSzPts val="1800"/>
              <a:buFont typeface="Livvic"/>
              <a:buNone/>
              <a:defRPr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indent="-330200">
              <a:buClr>
                <a:schemeClr val="dk1"/>
              </a:buClr>
              <a:buSzPts val="1800"/>
              <a:buFont typeface="Livvic"/>
              <a:buNone/>
              <a:defRPr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indent="-330200">
              <a:buClr>
                <a:schemeClr val="dk1"/>
              </a:buClr>
              <a:buSzPts val="1800"/>
              <a:buFont typeface="Livvic"/>
              <a:buNone/>
              <a:defRPr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indent="-330200">
              <a:buClr>
                <a:schemeClr val="dk1"/>
              </a:buClr>
              <a:buSzPts val="1800"/>
              <a:buFont typeface="Livvic"/>
              <a:buNone/>
              <a:defRPr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US" b="1" dirty="0">
                <a:latin typeface="+mn-lt"/>
              </a:rPr>
              <a:t>WHERE</a:t>
            </a:r>
            <a:r>
              <a:rPr lang="en-US" dirty="0">
                <a:latin typeface="+mn-lt"/>
              </a:rPr>
              <a:t> is the convenient of transportation and entertainment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771E79-267A-F6B2-8345-17432258A2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16452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60" y="54999"/>
            <a:ext cx="1007912" cy="314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713226" y="8319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to come …</a:t>
            </a:r>
            <a:endParaRPr dirty="0"/>
          </a:p>
        </p:txBody>
      </p:sp>
      <p:sp>
        <p:nvSpPr>
          <p:cNvPr id="3" name="Google Shape;423;p39">
            <a:extLst>
              <a:ext uri="{FF2B5EF4-FFF2-40B4-BE49-F238E27FC236}">
                <a16:creationId xmlns:a16="http://schemas.microsoft.com/office/drawing/2014/main" id="{BA0181F5-E95D-6862-6D77-53372D8BB003}"/>
              </a:ext>
            </a:extLst>
          </p:cNvPr>
          <p:cNvSpPr txBox="1"/>
          <p:nvPr/>
        </p:nvSpPr>
        <p:spPr>
          <a:xfrm>
            <a:off x="151254" y="1736414"/>
            <a:ext cx="2894454" cy="1670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According to </a:t>
            </a:r>
            <a:r>
              <a:rPr lang="en-US" sz="1200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  <a:hlinkClick r:id="rId3"/>
              </a:rPr>
              <a:t>www.weather.gov.sg</a:t>
            </a:r>
            <a:r>
              <a:rPr lang="en-US" sz="1200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rainfall is plentiful in Singapore and it rains an average of 167 days in a year.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Mostly from the lately of October to the February in the next year.</a:t>
            </a:r>
            <a:endParaRPr sz="12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F236F-0432-8761-E7EF-87E1B7329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708" y="770020"/>
            <a:ext cx="5637899" cy="40909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B3E1B8-94D5-2461-E230-01EC0D20E15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916452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60" y="54999"/>
            <a:ext cx="1007912" cy="3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2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713226" y="8319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WHEN to come …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DAB59C-E01E-9F4F-9B1D-D4F308D1E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18"/>
          <a:stretch/>
        </p:blipFill>
        <p:spPr>
          <a:xfrm>
            <a:off x="0" y="655895"/>
            <a:ext cx="9144000" cy="38081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8BE143-F0B3-8708-0CBF-D614F5B2284E}"/>
              </a:ext>
            </a:extLst>
          </p:cNvPr>
          <p:cNvSpPr/>
          <p:nvPr/>
        </p:nvSpPr>
        <p:spPr>
          <a:xfrm>
            <a:off x="1448528" y="813744"/>
            <a:ext cx="1294672" cy="3524499"/>
          </a:xfrm>
          <a:prstGeom prst="rect">
            <a:avLst/>
          </a:prstGeom>
          <a:solidFill>
            <a:srgbClr val="9BB6E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8DE1DB-BAC8-C55B-F3AF-29268584D79B}"/>
              </a:ext>
            </a:extLst>
          </p:cNvPr>
          <p:cNvSpPr/>
          <p:nvPr/>
        </p:nvSpPr>
        <p:spPr>
          <a:xfrm>
            <a:off x="6186783" y="813744"/>
            <a:ext cx="1294672" cy="3524499"/>
          </a:xfrm>
          <a:prstGeom prst="rect">
            <a:avLst/>
          </a:prstGeom>
          <a:solidFill>
            <a:srgbClr val="9BB6E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07AC314-F983-22AE-63EB-C279135937CE}"/>
              </a:ext>
            </a:extLst>
          </p:cNvPr>
          <p:cNvCxnSpPr>
            <a:cxnSpLocks/>
            <a:stCxn id="21" idx="3"/>
            <a:endCxn id="11" idx="2"/>
          </p:cNvCxnSpPr>
          <p:nvPr/>
        </p:nvCxnSpPr>
        <p:spPr>
          <a:xfrm flipV="1">
            <a:off x="5124384" y="4338243"/>
            <a:ext cx="1709735" cy="501477"/>
          </a:xfrm>
          <a:prstGeom prst="curvedConnector2">
            <a:avLst/>
          </a:prstGeom>
          <a:ln w="19050">
            <a:solidFill>
              <a:srgbClr val="749B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ACEFC01-CFF5-C018-7909-C94025119CBD}"/>
              </a:ext>
            </a:extLst>
          </p:cNvPr>
          <p:cNvCxnSpPr>
            <a:cxnSpLocks/>
            <a:stCxn id="21" idx="1"/>
            <a:endCxn id="8" idx="2"/>
          </p:cNvCxnSpPr>
          <p:nvPr/>
        </p:nvCxnSpPr>
        <p:spPr>
          <a:xfrm rot="10800000">
            <a:off x="2095865" y="4338244"/>
            <a:ext cx="1765623" cy="501477"/>
          </a:xfrm>
          <a:prstGeom prst="curvedConnector2">
            <a:avLst/>
          </a:prstGeom>
          <a:ln w="19050">
            <a:solidFill>
              <a:srgbClr val="749B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DF751C9-94FA-6AB1-FC9A-B32BA5EF0438}"/>
              </a:ext>
            </a:extLst>
          </p:cNvPr>
          <p:cNvSpPr txBox="1"/>
          <p:nvPr/>
        </p:nvSpPr>
        <p:spPr>
          <a:xfrm>
            <a:off x="3861487" y="4724304"/>
            <a:ext cx="1262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Heavy rainy season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2BA06-B807-5A39-06AA-8F1139C37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9866" y="3132987"/>
            <a:ext cx="651436" cy="12052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9F47B9-E703-A69A-2C09-FD325DB1EE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2434"/>
          <a:stretch/>
        </p:blipFill>
        <p:spPr>
          <a:xfrm>
            <a:off x="1238132" y="649967"/>
            <a:ext cx="2149171" cy="3879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0B69B0-F2C6-3894-31B7-C6EE2C9AA4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69"/>
          <a:stretch/>
        </p:blipFill>
        <p:spPr>
          <a:xfrm>
            <a:off x="5891431" y="649967"/>
            <a:ext cx="2226248" cy="3814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5FDFE9-39D1-EB1B-EB43-08B97F6F8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866" y="1214143"/>
            <a:ext cx="683312" cy="12052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9CAA7-39F7-EA1C-390B-6E630FE4FF2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916452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60" y="54999"/>
            <a:ext cx="1007912" cy="314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768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5679E-6 L -0.35191 -0.2466 " pathEditMode="relative" rAng="0" ptsTypes="AA">
                                      <p:cBhvr>
                                        <p:cTn id="31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04" y="-1234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58025E-6 L 0.16007 0.12654 " pathEditMode="relative" rAng="0" ptsTypes="AA">
                                      <p:cBhvr>
                                        <p:cTn id="3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3" y="632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500" fill="hold"/>
                                        <p:tgtEl>
                                          <p:spTgt spid="10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  <p:bldP spid="11" grpId="1" animBg="1"/>
      <p:bldP spid="21" grpId="0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E6253B-9D74-5D71-C762-834B202529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01"/>
          <a:stretch/>
        </p:blipFill>
        <p:spPr>
          <a:xfrm>
            <a:off x="0" y="655066"/>
            <a:ext cx="9144000" cy="4488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7E2DF5-E2B6-D9EE-42E4-7D48AA89C5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3434" t="1375" b="4297"/>
          <a:stretch/>
        </p:blipFill>
        <p:spPr>
          <a:xfrm>
            <a:off x="800099" y="655065"/>
            <a:ext cx="6484621" cy="443871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11EEECF-34E8-07B6-53E1-F5404F3DC8F8}"/>
              </a:ext>
            </a:extLst>
          </p:cNvPr>
          <p:cNvSpPr/>
          <p:nvPr/>
        </p:nvSpPr>
        <p:spPr>
          <a:xfrm>
            <a:off x="4667875" y="3928549"/>
            <a:ext cx="615649" cy="413601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73CBA6-A7D7-8484-DDC7-2A4A6AFFC2B8}"/>
              </a:ext>
            </a:extLst>
          </p:cNvPr>
          <p:cNvCxnSpPr>
            <a:cxnSpLocks/>
            <a:stCxn id="16" idx="7"/>
          </p:cNvCxnSpPr>
          <p:nvPr/>
        </p:nvCxnSpPr>
        <p:spPr>
          <a:xfrm flipV="1">
            <a:off x="5193364" y="3575518"/>
            <a:ext cx="561434" cy="41360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C57B7BE-202B-6BEC-2881-3165C8E7242E}"/>
              </a:ext>
            </a:extLst>
          </p:cNvPr>
          <p:cNvSpPr txBox="1"/>
          <p:nvPr/>
        </p:nvSpPr>
        <p:spPr>
          <a:xfrm>
            <a:off x="5529165" y="3287452"/>
            <a:ext cx="121396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 dirty="0" err="1">
                <a:solidFill>
                  <a:schemeClr val="accent5">
                    <a:lumMod val="10000"/>
                  </a:schemeClr>
                </a:solidFill>
                <a:latin typeface="Carter One" panose="020B0604020202020204" charset="0"/>
              </a:rPr>
              <a:t>Rochor</a:t>
            </a:r>
            <a:r>
              <a:rPr lang="en-US" sz="900" dirty="0">
                <a:solidFill>
                  <a:schemeClr val="accent5">
                    <a:lumMod val="10000"/>
                  </a:schemeClr>
                </a:solidFill>
                <a:latin typeface="Carter One" panose="020B0604020202020204" charset="0"/>
              </a:rPr>
              <a:t> &amp; Victoria Crossroad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D9ECCFE-E02F-21ED-9FCD-B7D531B35F87}"/>
              </a:ext>
            </a:extLst>
          </p:cNvPr>
          <p:cNvSpPr/>
          <p:nvPr/>
        </p:nvSpPr>
        <p:spPr>
          <a:xfrm>
            <a:off x="4499962" y="4463927"/>
            <a:ext cx="475737" cy="413601"/>
          </a:xfrm>
          <a:prstGeom prst="ellipse">
            <a:avLst/>
          </a:prstGeom>
          <a:noFill/>
          <a:ln w="19050">
            <a:solidFill>
              <a:schemeClr val="bg2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75737"/>
                      <a:gd name="connsiteY0" fmla="*/ 206801 h 413601"/>
                      <a:gd name="connsiteX1" fmla="*/ 237869 w 475737"/>
                      <a:gd name="connsiteY1" fmla="*/ 0 h 413601"/>
                      <a:gd name="connsiteX2" fmla="*/ 475738 w 475737"/>
                      <a:gd name="connsiteY2" fmla="*/ 206801 h 413601"/>
                      <a:gd name="connsiteX3" fmla="*/ 237869 w 475737"/>
                      <a:gd name="connsiteY3" fmla="*/ 413602 h 413601"/>
                      <a:gd name="connsiteX4" fmla="*/ 0 w 475737"/>
                      <a:gd name="connsiteY4" fmla="*/ 206801 h 413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737" h="413601" extrusionOk="0">
                        <a:moveTo>
                          <a:pt x="0" y="206801"/>
                        </a:moveTo>
                        <a:cubicBezTo>
                          <a:pt x="-10644" y="86022"/>
                          <a:pt x="95150" y="4259"/>
                          <a:pt x="237869" y="0"/>
                        </a:cubicBezTo>
                        <a:cubicBezTo>
                          <a:pt x="385050" y="3328"/>
                          <a:pt x="459719" y="93097"/>
                          <a:pt x="475738" y="206801"/>
                        </a:cubicBezTo>
                        <a:cubicBezTo>
                          <a:pt x="471330" y="325319"/>
                          <a:pt x="368557" y="417379"/>
                          <a:pt x="237869" y="413602"/>
                        </a:cubicBezTo>
                        <a:cubicBezTo>
                          <a:pt x="87080" y="402978"/>
                          <a:pt x="10922" y="326232"/>
                          <a:pt x="0" y="20680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F6A0157-B0CE-55DA-2DCD-5150DEB3E91F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>
          <a:xfrm flipV="1">
            <a:off x="4975699" y="4670727"/>
            <a:ext cx="498382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CF0785-33F6-CCFD-1910-BB1F2B1C054F}"/>
              </a:ext>
            </a:extLst>
          </p:cNvPr>
          <p:cNvSpPr txBox="1"/>
          <p:nvPr/>
        </p:nvSpPr>
        <p:spPr>
          <a:xfrm>
            <a:off x="5474081" y="4555311"/>
            <a:ext cx="893799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900" dirty="0">
                <a:solidFill>
                  <a:schemeClr val="accent5">
                    <a:lumMod val="10000"/>
                  </a:schemeClr>
                </a:solidFill>
                <a:latin typeface="Carter One" panose="020B0604020202020204" charset="0"/>
              </a:rPr>
              <a:t>China town</a:t>
            </a:r>
          </a:p>
        </p:txBody>
      </p:sp>
      <p:sp>
        <p:nvSpPr>
          <p:cNvPr id="30" name="Google Shape;422;p39">
            <a:extLst>
              <a:ext uri="{FF2B5EF4-FFF2-40B4-BE49-F238E27FC236}">
                <a16:creationId xmlns:a16="http://schemas.microsoft.com/office/drawing/2014/main" id="{16B95B15-417F-9D99-F663-95FDE490CCF1}"/>
              </a:ext>
            </a:extLst>
          </p:cNvPr>
          <p:cNvSpPr txBox="1">
            <a:spLocks/>
          </p:cNvSpPr>
          <p:nvPr/>
        </p:nvSpPr>
        <p:spPr>
          <a:xfrm>
            <a:off x="713226" y="8319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rter One"/>
              <a:buNone/>
              <a:defRPr sz="2200" b="0" i="0" u="none" strike="noStrike" cap="non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rter One"/>
              <a:buNone/>
              <a:defRPr sz="2200" b="0" i="0" u="none" strike="noStrike" cap="non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rter One"/>
              <a:buNone/>
              <a:defRPr sz="2200" b="0" i="0" u="none" strike="noStrike" cap="non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rter One"/>
              <a:buNone/>
              <a:defRPr sz="2200" b="0" i="0" u="none" strike="noStrike" cap="non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rter One"/>
              <a:buNone/>
              <a:defRPr sz="2200" b="0" i="0" u="none" strike="noStrike" cap="non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rter One"/>
              <a:buNone/>
              <a:defRPr sz="2200" b="0" i="0" u="none" strike="noStrike" cap="non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rter One"/>
              <a:buNone/>
              <a:defRPr sz="2200" b="0" i="0" u="none" strike="noStrike" cap="non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rter One"/>
              <a:buNone/>
              <a:defRPr sz="2200" b="0" i="0" u="none" strike="noStrike" cap="non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rter One"/>
              <a:buNone/>
              <a:defRPr sz="2200" b="0" i="0" u="none" strike="noStrike" cap="none">
                <a:solidFill>
                  <a:schemeClr val="dk1"/>
                </a:solidFill>
                <a:latin typeface="Carter One"/>
                <a:ea typeface="Carter One"/>
                <a:cs typeface="Carter One"/>
                <a:sym typeface="Carter One"/>
              </a:defRPr>
            </a:lvl9pPr>
          </a:lstStyle>
          <a:p>
            <a:pPr algn="l"/>
            <a:r>
              <a:rPr lang="en-US" sz="3000" dirty="0"/>
              <a:t>WHERE to stay…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77C2C7-44D4-FC4F-C049-7CC0E11CA10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916452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60" y="54999"/>
            <a:ext cx="1007912" cy="3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8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1" grpId="0" animBg="1"/>
      <p:bldP spid="23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4"/>
          <p:cNvSpPr txBox="1">
            <a:spLocks noGrp="1"/>
          </p:cNvSpPr>
          <p:nvPr>
            <p:ph type="title" idx="6"/>
          </p:nvPr>
        </p:nvSpPr>
        <p:spPr>
          <a:xfrm>
            <a:off x="720000" y="3981878"/>
            <a:ext cx="7710600" cy="10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Conclusion</a:t>
            </a:r>
            <a:endParaRPr sz="4400" dirty="0"/>
          </a:p>
        </p:txBody>
      </p:sp>
      <p:grpSp>
        <p:nvGrpSpPr>
          <p:cNvPr id="808" name="Google Shape;808;p54"/>
          <p:cNvGrpSpPr/>
          <p:nvPr/>
        </p:nvGrpSpPr>
        <p:grpSpPr>
          <a:xfrm rot="10800000" flipH="1">
            <a:off x="1954082" y="2497061"/>
            <a:ext cx="2484368" cy="505725"/>
            <a:chOff x="1649275" y="787500"/>
            <a:chExt cx="2484368" cy="505725"/>
          </a:xfrm>
        </p:grpSpPr>
        <p:sp>
          <p:nvSpPr>
            <p:cNvPr id="809" name="Google Shape;809;p54"/>
            <p:cNvSpPr/>
            <p:nvPr/>
          </p:nvSpPr>
          <p:spPr>
            <a:xfrm>
              <a:off x="2419107" y="796825"/>
              <a:ext cx="1714537" cy="496400"/>
            </a:xfrm>
            <a:custGeom>
              <a:avLst/>
              <a:gdLst/>
              <a:ahLst/>
              <a:cxnLst/>
              <a:rect l="l" t="t" r="r" b="b"/>
              <a:pathLst>
                <a:path w="43133" h="19856" extrusionOk="0">
                  <a:moveTo>
                    <a:pt x="2738" y="0"/>
                  </a:moveTo>
                  <a:lnTo>
                    <a:pt x="0" y="19856"/>
                  </a:lnTo>
                  <a:lnTo>
                    <a:pt x="43133" y="17117"/>
                  </a:lnTo>
                  <a:lnTo>
                    <a:pt x="424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10" name="Google Shape;810;p54"/>
            <p:cNvSpPr/>
            <p:nvPr/>
          </p:nvSpPr>
          <p:spPr>
            <a:xfrm>
              <a:off x="1649275" y="787500"/>
              <a:ext cx="785275" cy="496400"/>
            </a:xfrm>
            <a:custGeom>
              <a:avLst/>
              <a:gdLst/>
              <a:ahLst/>
              <a:cxnLst/>
              <a:rect l="l" t="t" r="r" b="b"/>
              <a:pathLst>
                <a:path w="31411" h="19856" extrusionOk="0">
                  <a:moveTo>
                    <a:pt x="27057" y="19856"/>
                  </a:moveTo>
                  <a:lnTo>
                    <a:pt x="31411" y="0"/>
                  </a:lnTo>
                  <a:lnTo>
                    <a:pt x="0" y="1299"/>
                  </a:lnTo>
                  <a:lnTo>
                    <a:pt x="745" y="18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811" name="Google Shape;811;p54"/>
          <p:cNvGrpSpPr/>
          <p:nvPr/>
        </p:nvGrpSpPr>
        <p:grpSpPr>
          <a:xfrm>
            <a:off x="938082" y="787500"/>
            <a:ext cx="2484368" cy="505725"/>
            <a:chOff x="1649275" y="787500"/>
            <a:chExt cx="2484368" cy="505725"/>
          </a:xfrm>
        </p:grpSpPr>
        <p:sp>
          <p:nvSpPr>
            <p:cNvPr id="812" name="Google Shape;812;p54"/>
            <p:cNvSpPr/>
            <p:nvPr/>
          </p:nvSpPr>
          <p:spPr>
            <a:xfrm>
              <a:off x="2419107" y="796825"/>
              <a:ext cx="1714537" cy="496400"/>
            </a:xfrm>
            <a:custGeom>
              <a:avLst/>
              <a:gdLst/>
              <a:ahLst/>
              <a:cxnLst/>
              <a:rect l="l" t="t" r="r" b="b"/>
              <a:pathLst>
                <a:path w="43133" h="19856" extrusionOk="0">
                  <a:moveTo>
                    <a:pt x="2738" y="0"/>
                  </a:moveTo>
                  <a:lnTo>
                    <a:pt x="0" y="19856"/>
                  </a:lnTo>
                  <a:lnTo>
                    <a:pt x="43133" y="17117"/>
                  </a:lnTo>
                  <a:lnTo>
                    <a:pt x="424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13" name="Google Shape;813;p54"/>
            <p:cNvSpPr/>
            <p:nvPr/>
          </p:nvSpPr>
          <p:spPr>
            <a:xfrm>
              <a:off x="1649275" y="787500"/>
              <a:ext cx="785275" cy="496400"/>
            </a:xfrm>
            <a:custGeom>
              <a:avLst/>
              <a:gdLst/>
              <a:ahLst/>
              <a:cxnLst/>
              <a:rect l="l" t="t" r="r" b="b"/>
              <a:pathLst>
                <a:path w="31411" h="19856" extrusionOk="0">
                  <a:moveTo>
                    <a:pt x="27057" y="19856"/>
                  </a:moveTo>
                  <a:lnTo>
                    <a:pt x="31411" y="0"/>
                  </a:lnTo>
                  <a:lnTo>
                    <a:pt x="0" y="1299"/>
                  </a:lnTo>
                  <a:lnTo>
                    <a:pt x="745" y="184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grpSp>
        <p:nvGrpSpPr>
          <p:cNvPr id="814" name="Google Shape;814;p54"/>
          <p:cNvGrpSpPr/>
          <p:nvPr/>
        </p:nvGrpSpPr>
        <p:grpSpPr>
          <a:xfrm>
            <a:off x="1890496" y="1658586"/>
            <a:ext cx="2596200" cy="498750"/>
            <a:chOff x="1537450" y="1639950"/>
            <a:chExt cx="2596200" cy="498750"/>
          </a:xfrm>
        </p:grpSpPr>
        <p:sp>
          <p:nvSpPr>
            <p:cNvPr id="815" name="Google Shape;815;p54"/>
            <p:cNvSpPr/>
            <p:nvPr/>
          </p:nvSpPr>
          <p:spPr>
            <a:xfrm>
              <a:off x="1537450" y="1639950"/>
              <a:ext cx="788250" cy="489425"/>
            </a:xfrm>
            <a:custGeom>
              <a:avLst/>
              <a:gdLst/>
              <a:ahLst/>
              <a:cxnLst/>
              <a:rect l="l" t="t" r="r" b="b"/>
              <a:pathLst>
                <a:path w="31530" h="19577" extrusionOk="0">
                  <a:moveTo>
                    <a:pt x="31530" y="19577"/>
                  </a:moveTo>
                  <a:lnTo>
                    <a:pt x="29072" y="0"/>
                  </a:lnTo>
                  <a:lnTo>
                    <a:pt x="0" y="2982"/>
                  </a:lnTo>
                  <a:lnTo>
                    <a:pt x="5218" y="181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</p:sp>
        <p:sp>
          <p:nvSpPr>
            <p:cNvPr id="816" name="Google Shape;816;p54"/>
            <p:cNvSpPr/>
            <p:nvPr/>
          </p:nvSpPr>
          <p:spPr>
            <a:xfrm>
              <a:off x="2357450" y="1639950"/>
              <a:ext cx="1776200" cy="498750"/>
            </a:xfrm>
            <a:custGeom>
              <a:avLst/>
              <a:gdLst/>
              <a:ahLst/>
              <a:cxnLst/>
              <a:rect l="l" t="t" r="r" b="b"/>
              <a:pathLst>
                <a:path w="71048" h="19950" extrusionOk="0">
                  <a:moveTo>
                    <a:pt x="0" y="0"/>
                  </a:moveTo>
                  <a:lnTo>
                    <a:pt x="2466" y="19950"/>
                  </a:lnTo>
                  <a:lnTo>
                    <a:pt x="71048" y="17211"/>
                  </a:lnTo>
                  <a:lnTo>
                    <a:pt x="69960" y="9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817" name="Google Shape;817;p54"/>
          <p:cNvSpPr txBox="1">
            <a:spLocks noGrp="1"/>
          </p:cNvSpPr>
          <p:nvPr>
            <p:ph type="title"/>
          </p:nvPr>
        </p:nvSpPr>
        <p:spPr>
          <a:xfrm>
            <a:off x="1683500" y="762275"/>
            <a:ext cx="1738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Single</a:t>
            </a:r>
            <a:endParaRPr dirty="0"/>
          </a:p>
        </p:txBody>
      </p:sp>
      <p:sp>
        <p:nvSpPr>
          <p:cNvPr id="818" name="Google Shape;818;p54"/>
          <p:cNvSpPr txBox="1">
            <a:spLocks noGrp="1"/>
          </p:cNvSpPr>
          <p:nvPr>
            <p:ph type="subTitle" idx="1"/>
          </p:nvPr>
        </p:nvSpPr>
        <p:spPr>
          <a:xfrm>
            <a:off x="4651176" y="762267"/>
            <a:ext cx="29433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Mercury is the closest planet to the Sun and the smallest</a:t>
            </a:r>
            <a:endParaRPr dirty="0"/>
          </a:p>
        </p:txBody>
      </p:sp>
      <p:sp>
        <p:nvSpPr>
          <p:cNvPr id="819" name="Google Shape;819;p54"/>
          <p:cNvSpPr txBox="1">
            <a:spLocks noGrp="1"/>
          </p:cNvSpPr>
          <p:nvPr>
            <p:ph type="title" idx="2"/>
          </p:nvPr>
        </p:nvSpPr>
        <p:spPr>
          <a:xfrm>
            <a:off x="2699500" y="1624969"/>
            <a:ext cx="1738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</a:t>
            </a:r>
            <a:endParaRPr/>
          </a:p>
        </p:txBody>
      </p:sp>
      <p:sp>
        <p:nvSpPr>
          <p:cNvPr id="820" name="Google Shape;820;p54"/>
          <p:cNvSpPr txBox="1">
            <a:spLocks noGrp="1"/>
          </p:cNvSpPr>
          <p:nvPr>
            <p:ph type="subTitle" idx="3"/>
          </p:nvPr>
        </p:nvSpPr>
        <p:spPr>
          <a:xfrm>
            <a:off x="4651176" y="1624955"/>
            <a:ext cx="29433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giant, composed mostly of hydrogen and helium</a:t>
            </a:r>
            <a:endParaRPr/>
          </a:p>
        </p:txBody>
      </p:sp>
      <p:sp>
        <p:nvSpPr>
          <p:cNvPr id="821" name="Google Shape;821;p54"/>
          <p:cNvSpPr txBox="1">
            <a:spLocks noGrp="1"/>
          </p:cNvSpPr>
          <p:nvPr>
            <p:ph type="title" idx="4"/>
          </p:nvPr>
        </p:nvSpPr>
        <p:spPr>
          <a:xfrm>
            <a:off x="2699500" y="2487750"/>
            <a:ext cx="17388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</a:t>
            </a:r>
            <a:endParaRPr/>
          </a:p>
        </p:txBody>
      </p:sp>
      <p:sp>
        <p:nvSpPr>
          <p:cNvPr id="822" name="Google Shape;822;p54"/>
          <p:cNvSpPr txBox="1">
            <a:spLocks noGrp="1"/>
          </p:cNvSpPr>
          <p:nvPr>
            <p:ph type="subTitle" idx="5"/>
          </p:nvPr>
        </p:nvSpPr>
        <p:spPr>
          <a:xfrm>
            <a:off x="4651176" y="2487729"/>
            <a:ext cx="29433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</a:t>
            </a:r>
            <a:br>
              <a:rPr lang="en"/>
            </a:br>
            <a:r>
              <a:rPr lang="en"/>
              <a:t>in the Solar System</a:t>
            </a:r>
            <a:endParaRPr/>
          </a:p>
        </p:txBody>
      </p:sp>
      <p:sp>
        <p:nvSpPr>
          <p:cNvPr id="823" name="Google Shape;823;p54"/>
          <p:cNvSpPr txBox="1">
            <a:spLocks noGrp="1"/>
          </p:cNvSpPr>
          <p:nvPr>
            <p:ph type="title" idx="7"/>
          </p:nvPr>
        </p:nvSpPr>
        <p:spPr>
          <a:xfrm>
            <a:off x="890209" y="882275"/>
            <a:ext cx="7926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endParaRPr/>
          </a:p>
        </p:txBody>
      </p:sp>
      <p:sp>
        <p:nvSpPr>
          <p:cNvPr id="824" name="Google Shape;824;p54"/>
          <p:cNvSpPr txBox="1">
            <a:spLocks noGrp="1"/>
          </p:cNvSpPr>
          <p:nvPr>
            <p:ph type="title" idx="8"/>
          </p:nvPr>
        </p:nvSpPr>
        <p:spPr>
          <a:xfrm>
            <a:off x="1906209" y="1744969"/>
            <a:ext cx="7926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</a:t>
            </a:r>
            <a:endParaRPr/>
          </a:p>
        </p:txBody>
      </p:sp>
      <p:sp>
        <p:nvSpPr>
          <p:cNvPr id="825" name="Google Shape;825;p54"/>
          <p:cNvSpPr txBox="1">
            <a:spLocks noGrp="1"/>
          </p:cNvSpPr>
          <p:nvPr>
            <p:ph type="title" idx="9"/>
          </p:nvPr>
        </p:nvSpPr>
        <p:spPr>
          <a:xfrm>
            <a:off x="1906209" y="2607750"/>
            <a:ext cx="7926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III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B33C6E-5214-D330-1A21-F6F8C361A0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916452">
                <a:tint val="45000"/>
                <a:satMod val="400000"/>
              </a:srgb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960" y="54999"/>
            <a:ext cx="1007912" cy="314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134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5E79D934-EDC3-0849-538A-0AF97B58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Subtitle 21">
            <a:extLst>
              <a:ext uri="{FF2B5EF4-FFF2-40B4-BE49-F238E27FC236}">
                <a16:creationId xmlns:a16="http://schemas.microsoft.com/office/drawing/2014/main" id="{4E45AEE7-DE56-6164-8AA2-C4453CCDF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018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2"/>
</p:tagLst>
</file>

<file path=ppt/theme/theme1.xml><?xml version="1.0" encoding="utf-8"?>
<a:theme xmlns:a="http://schemas.openxmlformats.org/drawingml/2006/main" name="Hotel Business Plan by Slidesgo">
  <a:themeElements>
    <a:clrScheme name="Simple Light">
      <a:dk1>
        <a:srgbClr val="916452"/>
      </a:dk1>
      <a:lt1>
        <a:srgbClr val="FFFFFF"/>
      </a:lt1>
      <a:dk2>
        <a:srgbClr val="FFF6EC"/>
      </a:dk2>
      <a:lt2>
        <a:srgbClr val="FFC0A7"/>
      </a:lt2>
      <a:accent1>
        <a:srgbClr val="FED3C2"/>
      </a:accent1>
      <a:accent2>
        <a:srgbClr val="C7D8D0"/>
      </a:accent2>
      <a:accent3>
        <a:srgbClr val="E1EAE7"/>
      </a:accent3>
      <a:accent4>
        <a:srgbClr val="FFF6EC"/>
      </a:accent4>
      <a:accent5>
        <a:srgbClr val="FED3C2"/>
      </a:accent5>
      <a:accent6>
        <a:srgbClr val="C7D8D0"/>
      </a:accent6>
      <a:hlink>
        <a:srgbClr val="8C62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</TotalTime>
  <Words>163</Words>
  <Application>Microsoft Office PowerPoint</Application>
  <PresentationFormat>On-screen Show (16:9)</PresentationFormat>
  <Paragraphs>33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</vt:lpstr>
      <vt:lpstr>Livvic</vt:lpstr>
      <vt:lpstr>Carter One</vt:lpstr>
      <vt:lpstr>Arial</vt:lpstr>
      <vt:lpstr>Hotel Business Plan by Slidesgo</vt:lpstr>
      <vt:lpstr>PowerPoint Presentation</vt:lpstr>
      <vt:lpstr>You’re looking for</vt:lpstr>
      <vt:lpstr>When &amp; Where</vt:lpstr>
      <vt:lpstr>WHEN to come …</vt:lpstr>
      <vt:lpstr>WHEN to come …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Tai Nguyen</cp:lastModifiedBy>
  <cp:revision>51</cp:revision>
  <dcterms:modified xsi:type="dcterms:W3CDTF">2022-10-12T14:42:35Z</dcterms:modified>
</cp:coreProperties>
</file>